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144" y="6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182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981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36938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71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85051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198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278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03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08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4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18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104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59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31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115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049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C6317-A29B-40FE-9963-969389386AF3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694279F-EC61-4876-8EE5-CB72D049B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58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300" dirty="0" smtClean="0"/>
              <a:t>Educational Game for VR</a:t>
            </a:r>
            <a:endParaRPr lang="en-US" sz="53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Developed and Presented by Donald Brant, Alan Lam, &amp; Jose Romero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5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Project Goals	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3200" dirty="0" smtClean="0"/>
              <a:t>Develop directed VR educational </a:t>
            </a:r>
            <a:r>
              <a:rPr lang="en-US" sz="3200" dirty="0" err="1" smtClean="0"/>
              <a:t>minigames</a:t>
            </a:r>
            <a:r>
              <a:rPr lang="en-US" sz="3200" dirty="0" smtClean="0"/>
              <a:t> to teach life skills such as cooking and car maintenance</a:t>
            </a:r>
          </a:p>
          <a:p>
            <a:r>
              <a:rPr lang="en-US" sz="3200" dirty="0" smtClean="0"/>
              <a:t>Provide a simple method for reviewing flashcards in VR</a:t>
            </a:r>
          </a:p>
        </p:txBody>
      </p:sp>
    </p:spTree>
    <p:extLst>
      <p:ext uri="{BB962C8B-B14F-4D97-AF65-F5344CB8AC3E}">
        <p14:creationId xmlns:p14="http://schemas.microsoft.com/office/powerpoint/2010/main" val="762239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/>
              <a:t>Implemented </a:t>
            </a:r>
            <a:r>
              <a:rPr lang="en-US" sz="4800" dirty="0" smtClean="0"/>
              <a:t>Flashcard Features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3200" dirty="0" smtClean="0"/>
              <a:t>Easy input method for users to create custom flashcards (.csv)</a:t>
            </a:r>
          </a:p>
          <a:p>
            <a:r>
              <a:rPr lang="en-US" sz="3200" dirty="0" smtClean="0"/>
              <a:t>Dynamic ‘</a:t>
            </a:r>
            <a:r>
              <a:rPr lang="en-US" sz="3200" dirty="0" err="1" smtClean="0"/>
              <a:t>Omnicard</a:t>
            </a:r>
            <a:r>
              <a:rPr lang="en-US" sz="3200" dirty="0" smtClean="0"/>
              <a:t>’ display</a:t>
            </a:r>
          </a:p>
          <a:p>
            <a:r>
              <a:rPr lang="en-US" sz="3200" dirty="0" smtClean="0"/>
              <a:t>Input to allow the user to move onto the next card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5014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9-04-25 01-38-5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526" end="1793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1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Upcoming </a:t>
            </a:r>
            <a:r>
              <a:rPr lang="en-US" sz="4800" dirty="0" smtClean="0"/>
              <a:t>Flashcard Features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3200" dirty="0" smtClean="0"/>
              <a:t>Card shuffling</a:t>
            </a:r>
          </a:p>
          <a:p>
            <a:r>
              <a:rPr lang="en-US" sz="3200" dirty="0" smtClean="0"/>
              <a:t>Allowing users to mark cards as ‘learned’</a:t>
            </a:r>
          </a:p>
          <a:p>
            <a:r>
              <a:rPr lang="en-US" sz="3200" dirty="0" smtClean="0"/>
              <a:t>Built in flashcard sets associated with the other levels of the game</a:t>
            </a:r>
          </a:p>
        </p:txBody>
      </p:sp>
    </p:spTree>
    <p:extLst>
      <p:ext uri="{BB962C8B-B14F-4D97-AF65-F5344CB8AC3E}">
        <p14:creationId xmlns:p14="http://schemas.microsoft.com/office/powerpoint/2010/main" val="1730262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42</TotalTime>
  <Words>100</Words>
  <Application>Microsoft Office PowerPoint</Application>
  <PresentationFormat>Widescreen</PresentationFormat>
  <Paragraphs>13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Facet</vt:lpstr>
      <vt:lpstr>Educational Game for VR</vt:lpstr>
      <vt:lpstr>Project Goals </vt:lpstr>
      <vt:lpstr>Implemented Flashcard Features</vt:lpstr>
      <vt:lpstr>PowerPoint Presentation</vt:lpstr>
      <vt:lpstr>Upcoming Flashcard Features</vt:lpstr>
    </vt:vector>
  </TitlesOfParts>
  <Company>University at Buffalo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Educational Game for VR</dc:title>
  <dc:creator>Brant, Donald</dc:creator>
  <cp:lastModifiedBy>Donald</cp:lastModifiedBy>
  <cp:revision>7</cp:revision>
  <dcterms:created xsi:type="dcterms:W3CDTF">2019-04-23T16:11:29Z</dcterms:created>
  <dcterms:modified xsi:type="dcterms:W3CDTF">2019-04-25T05:46:02Z</dcterms:modified>
</cp:coreProperties>
</file>